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01"/>
  </p:normalViewPr>
  <p:slideViewPr>
    <p:cSldViewPr snapToGrid="0" snapToObjects="1">
      <p:cViewPr varScale="1">
        <p:scale>
          <a:sx n="96" d="100"/>
          <a:sy n="96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C0CF9-60B6-1329-5D72-EC509E9DB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E3D9C-CC82-76F5-8301-7B350F809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CFE1A9-7B0C-B4EF-E951-CAB66B98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BCAC8D-CF62-6FD0-907A-52398A80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49E4-9EAD-7018-10D7-4618F296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88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EFF35-BE55-2613-C6EF-458BBF2C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90E2BD-C472-971E-CAF9-A3BAEBC72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C81CBC-F112-22F2-F6F5-3DD048A3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A332A3-0DCF-9D13-48C3-E25B69DC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4050D-96B6-F18D-0853-53C89686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7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2894F2-38AD-5DA6-DE53-F2606E5DB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F1B7B8-3B09-D6FE-D721-62B3D5B1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5216C-1300-4DCF-E301-19736BD3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F3828B-8754-4BF2-95D2-7B115F40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4094D8-E8DF-6ABA-B155-34CCA572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7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9484-7C44-3051-4E55-31284567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E7103A-A89A-CEA5-013F-D76DDCCE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1F0DD7-F568-E1F0-8A1C-ED27FC7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360810-3E32-C0F3-D285-0BAAA23D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8C4498-5E03-48E1-3E4F-B361C627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0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94277-116F-05CF-5FE3-FBB1A2BE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D01C7F-C3DB-2925-A203-BC4EC87F9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8B6ED3-29E9-137E-E588-C31C38CE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3246C3-E1F8-A436-3441-8D48934F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15CFDC-9EDF-CEF1-E95D-A7999F2B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1A093-5B3B-ED56-B9B4-42A0557D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95B98-853E-92E2-252E-C60D5B86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592011-59CF-31ED-5265-857D47B87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A92375-AF22-CB96-21B5-403D2FFB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65E7A4-E076-9B52-40B5-B5DA7B39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71A0F2-463E-BD84-4A57-33DB04A3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8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84EC1-6441-FBBB-8E29-A1A3AAEE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320544-F7CB-3B07-F5CF-06A1E44FC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60E214-4C77-8F79-A4C4-EF50D06E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CD2215-3F50-CB22-235E-620661782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EF048E-C3D0-18A1-FBAD-20571CAE0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B09B8-484B-7372-BC79-FF6FABC8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8AFFF8-5F88-0446-1178-8FEAB20A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7A6477-68C2-A2A6-15E1-2CA1C9E0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00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CB055-86A9-7EED-496E-4C839E43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4DB930-26C5-169E-3DA2-E944298B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C6D0C3-4739-E437-0E38-1B820790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79729-B284-549C-7313-0245882E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1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9E3283-A39B-0505-4C6F-1CB191A6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A17B51-0DE2-D342-CEA6-17CF39EA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A6FA43-1CEB-26CA-517B-C073DE3E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1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037DD-047D-9EE5-8AC7-A29808FF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F50A7-23B5-15BB-46BE-BD85AE7C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C4CB5E-F160-A418-B77A-D8D0B1C70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4FFCB4-6281-55F5-BDDD-AC592ED1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31A373-F147-8C8E-4A91-AB47E4F9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F70D27-741A-20CF-4C84-6996A52B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8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DC5C5-443D-0F60-3FC8-D45AAC11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8BD0BE-01FC-D360-D612-A1D34CA98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79B8DD-F7AD-D4A1-A1A0-DCF865E33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D513BD-95A6-C5BF-87F6-E44EFEC3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4587E5-C5E3-1CCE-00C6-E176E105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E9027A-31B5-732E-D838-473F742B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7DCDEF-0345-7ED5-7106-D7FF9B77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34CFEB-A165-4138-04B6-10468726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6E0829-DE6B-3060-905E-DC5FB9C94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012E-EB0E-994D-A442-B46E8F08C09F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9E4FEB-BF01-B48D-F444-008ECD8AD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1939C8-80F0-30F8-801B-45A4CCAC2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1B1E-1C47-B148-907D-42F02121F7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spitzenform.at/lernapps-feedback-2022?with=w03FwdQ_3vos_tqSmzFCD83v033vfivzP8l7OpN9564ZfDcbyIZnYyBtypZfimF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F629C-BCE2-7339-8ED5-4BE0AF89C2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fit bist du im Umgang mit Geld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A7E96D-4804-85E9-0124-6D67CA1D5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5951"/>
            <a:ext cx="9144000" cy="1655762"/>
          </a:xfrm>
        </p:spPr>
        <p:txBody>
          <a:bodyPr/>
          <a:lstStyle/>
          <a:p>
            <a:r>
              <a:rPr lang="de-DE" dirty="0"/>
              <a:t>Fachübergreifend: RWCO und BVW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29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C5051-BBB2-25C2-F57A-96128CCD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Download der APP E </a:t>
            </a:r>
            <a:r>
              <a:rPr lang="de-DE" dirty="0" err="1"/>
              <a:t>Squirrel</a:t>
            </a:r>
            <a:r>
              <a:rPr lang="de-DE" dirty="0"/>
              <a:t> im App Store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FE26C4-689E-28D9-2539-ED47CE8A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42" y="1690688"/>
            <a:ext cx="2374900" cy="8763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F07839-6732-6CA1-9944-577A20A9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242" y="1518410"/>
            <a:ext cx="3388223" cy="46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8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A58A9-4EB4-D0BD-3335-DFFEF3CF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Download der APP E-</a:t>
            </a:r>
            <a:r>
              <a:rPr lang="de-DE" dirty="0" err="1"/>
              <a:t>Squirrel</a:t>
            </a:r>
            <a:r>
              <a:rPr lang="de-DE" dirty="0"/>
              <a:t> – Lernen selbst gesteuert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01F78-F221-22DD-9227-727BB5DC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187" y="2041940"/>
            <a:ext cx="507227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Mit </a:t>
            </a:r>
            <a:r>
              <a:rPr lang="de-DE" dirty="0">
                <a:solidFill>
                  <a:srgbClr val="00B050"/>
                </a:solidFill>
              </a:rPr>
              <a:t>Geld</a:t>
            </a:r>
            <a:r>
              <a:rPr lang="de-DE" dirty="0"/>
              <a:t> bezahlen</a:t>
            </a:r>
          </a:p>
          <a:p>
            <a:pPr lvl="1"/>
            <a:r>
              <a:rPr lang="de-DE" dirty="0"/>
              <a:t>Bargeldlos</a:t>
            </a:r>
          </a:p>
          <a:p>
            <a:pPr lvl="1"/>
            <a:r>
              <a:rPr lang="de-DE" dirty="0"/>
              <a:t>Bargeld – der Euro</a:t>
            </a:r>
          </a:p>
          <a:p>
            <a:pPr lvl="1"/>
            <a:r>
              <a:rPr lang="de-DE" dirty="0"/>
              <a:t>Sicherheit</a:t>
            </a:r>
          </a:p>
          <a:p>
            <a:r>
              <a:rPr lang="de-DE" dirty="0"/>
              <a:t>Geld sparen und ausborgen</a:t>
            </a:r>
          </a:p>
          <a:p>
            <a:pPr lvl="1"/>
            <a:r>
              <a:rPr lang="de-DE" dirty="0"/>
              <a:t>Überblick </a:t>
            </a:r>
          </a:p>
          <a:p>
            <a:pPr lvl="1"/>
            <a:r>
              <a:rPr lang="de-DE" dirty="0"/>
              <a:t>Sparen</a:t>
            </a:r>
          </a:p>
          <a:p>
            <a:pPr lvl="1"/>
            <a:r>
              <a:rPr lang="de-DE" dirty="0"/>
              <a:t>Kredit</a:t>
            </a:r>
          </a:p>
          <a:p>
            <a:r>
              <a:rPr lang="de-DE" dirty="0">
                <a:solidFill>
                  <a:srgbClr val="00B050"/>
                </a:solidFill>
              </a:rPr>
              <a:t>Geld einnehmen und ausgeben</a:t>
            </a:r>
          </a:p>
          <a:p>
            <a:pPr lvl="1"/>
            <a:r>
              <a:rPr lang="de-DE" dirty="0"/>
              <a:t>Konsum</a:t>
            </a:r>
          </a:p>
          <a:p>
            <a:pPr lvl="1"/>
            <a:r>
              <a:rPr lang="de-DE" dirty="0">
                <a:solidFill>
                  <a:srgbClr val="00B050"/>
                </a:solidFill>
              </a:rPr>
              <a:t>Einnahmen und Ausgaben</a:t>
            </a:r>
          </a:p>
          <a:p>
            <a:pPr lvl="1"/>
            <a:r>
              <a:rPr lang="de-DE" dirty="0"/>
              <a:t>Schulden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E03C19-93EB-9FDE-9CEF-C413B36A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3" y="1952418"/>
            <a:ext cx="3157017" cy="4351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2BD7EA-199B-FE99-1974-F929FC6B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17" y="911951"/>
            <a:ext cx="2374900" cy="8763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E9630A-077A-2482-968E-BCEBD91D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63" y="2041940"/>
            <a:ext cx="2112702" cy="45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8F44B-B37B-CAA2-B5A9-35492406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Multiple Choice Fragen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B3B6EC-7177-AD23-FCCD-0EE7F16F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0746"/>
            <a:ext cx="2678068" cy="470086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7E7904-D1C5-C1D2-97AE-75DCD415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19" y="1510746"/>
            <a:ext cx="2631080" cy="47008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3FC04A-F0FA-5136-0B5A-A505E482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936" y="1510746"/>
            <a:ext cx="2631080" cy="47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AD56B-A106-0C0C-7EE5-77903695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Feedback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5687A4-02AC-18D2-352C-3ECDCB3D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9" y="1440258"/>
            <a:ext cx="3860670" cy="217802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86DE46-5871-CA33-73C8-4E3B691F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50" y="273402"/>
            <a:ext cx="3860670" cy="20324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15DF89-C71F-039E-E0F2-CF11C3F6B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8" y="4003040"/>
            <a:ext cx="3860670" cy="21732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BD7724-76FC-B8EA-1C8C-4A1FD7644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849" y="2404067"/>
            <a:ext cx="3906599" cy="21732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36D760-86FA-7E44-5984-65B2D4D82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079" y="4705553"/>
            <a:ext cx="3860670" cy="212090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2B1EB25-4DEF-DFE7-257E-369B9ABD7A23}"/>
              </a:ext>
            </a:extLst>
          </p:cNvPr>
          <p:cNvSpPr txBox="1"/>
          <p:nvPr/>
        </p:nvSpPr>
        <p:spPr>
          <a:xfrm>
            <a:off x="3048000" y="29706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0" i="0" dirty="0">
                <a:effectLst/>
                <a:latin typeface="Calibri" panose="020F0502020204030204" pitchFamily="34" charset="0"/>
                <a:hlinkClick r:id="rId7" tooltip="https://spitzenform.at/lernapps-feedback-2022?with=w03FwdQ_3vos_tqSmzFCD83v033vfivzP8l7OpN9564ZfDcbyIZnYyBtypZfimFF"/>
              </a:rPr>
              <a:t>https://spitzenform.at/lernapps-feedback-2022?with=w03FwdQ_3vos_tqSmzFCD83v033vfivzP8l7OpN9564ZfDcbyIZnYyBtypZfimFF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13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Macintosh PowerPoint</Application>
  <PresentationFormat>Breitbild</PresentationFormat>
  <Paragraphs>19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Wie fit bist du im Umgang mit Geld</vt:lpstr>
      <vt:lpstr>Download der APP E Squirrel im App Store</vt:lpstr>
      <vt:lpstr>Download der APP E-Squirrel – Lernen selbst gesteuert</vt:lpstr>
      <vt:lpstr>Multiple Choice Fragen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fit bist du im Umgang mit Geld</dc:title>
  <dc:creator>HOLZHEU Werner</dc:creator>
  <cp:lastModifiedBy>HOLZHEU Werner</cp:lastModifiedBy>
  <cp:revision>4</cp:revision>
  <dcterms:created xsi:type="dcterms:W3CDTF">2023-01-25T07:21:53Z</dcterms:created>
  <dcterms:modified xsi:type="dcterms:W3CDTF">2023-01-25T07:42:47Z</dcterms:modified>
</cp:coreProperties>
</file>